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DC5-19A3-4503-AF55-964936AA5665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8EDF-AB68-4653-801D-8117CE47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1DC5-19A3-4503-AF55-964936AA5665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8EDF-AB68-4653-801D-8117CE47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4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 made</a:t>
            </a:r>
            <a:r>
              <a:rPr lang="ru-RU" smtClean="0"/>
              <a:t>:</a:t>
            </a:r>
            <a:r>
              <a:rPr lang="en-US" smtClean="0"/>
              <a:t/>
            </a:r>
            <a:br>
              <a:rPr lang="en-US" smtClean="0"/>
            </a:br>
            <a:r>
              <a:rPr lang="ru-RU" sz="2400" smtClean="0"/>
              <a:t>дизайн презентации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Превращаем в обычный рисунок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Задать тип файла (</a:t>
            </a:r>
            <a:r>
              <a:rPr lang="en-US" smtClean="0"/>
              <a:t>png, gif</a:t>
            </a:r>
            <a:r>
              <a:rPr lang="ru-RU" smtClean="0"/>
              <a:t>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1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Настройки сохранения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Новая версия картинки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Картинка из сканера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5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Знакомьтесь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Знакомство с </a:t>
            </a:r>
            <a:r>
              <a:rPr lang="en-US" smtClean="0"/>
              <a:t>gimp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Открываем файл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5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Добавляем прозрачность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1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smtClean="0"/>
              <a:t>Инструмент</a:t>
            </a:r>
            <a:r>
              <a:rPr lang="ru-RU" smtClean="0"/>
              <a:t> «волшебная палочка»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5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Выделяем фон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5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Удаляем фон </a:t>
            </a:r>
            <a:r>
              <a:rPr lang="ru-RU" sz="2800" smtClean="0"/>
              <a:t>(</a:t>
            </a:r>
            <a:r>
              <a:rPr lang="en-US" sz="2800" smtClean="0"/>
              <a:t>delete</a:t>
            </a:r>
            <a:r>
              <a:rPr lang="ru-RU" sz="2800" smtClean="0"/>
              <a:t>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24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Hand made: дизайн презентации</vt:lpstr>
      <vt:lpstr>Картинка из сканера</vt:lpstr>
      <vt:lpstr>Знакомьтесь</vt:lpstr>
      <vt:lpstr>Знакомство с gimp</vt:lpstr>
      <vt:lpstr>Открываем файл</vt:lpstr>
      <vt:lpstr>Добавляем прозрачность</vt:lpstr>
      <vt:lpstr>Инструмент «волшебная палочка»</vt:lpstr>
      <vt:lpstr>Выделяем фон</vt:lpstr>
      <vt:lpstr>Удаляем фон (delete)</vt:lpstr>
      <vt:lpstr>Превращаем в обычный рисунок</vt:lpstr>
      <vt:lpstr>Задать тип файла (png, gif)</vt:lpstr>
      <vt:lpstr>Настройки сохранения</vt:lpstr>
      <vt:lpstr>Новая версия картинки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made: дизайн презентации</dc:title>
  <dc:creator>лена</dc:creator>
  <cp:lastModifiedBy>лена</cp:lastModifiedBy>
  <cp:revision>1</cp:revision>
  <dcterms:created xsi:type="dcterms:W3CDTF">2016-12-02T22:55:34Z</dcterms:created>
  <dcterms:modified xsi:type="dcterms:W3CDTF">2016-12-02T22:55:34Z</dcterms:modified>
</cp:coreProperties>
</file>