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DF5D-6B7E-4BA4-8761-90FF67E91DB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A719-67A3-44C2-AB23-A97F2DE39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DF5D-6B7E-4BA4-8761-90FF67E91DB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A719-67A3-44C2-AB23-A97F2DE39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made</a:t>
            </a:r>
            <a:r>
              <a:rPr lang="ru-RU" smtClean="0"/>
              <a:t>:</a:t>
            </a:r>
            <a:r>
              <a:rPr lang="en-US" smtClean="0"/>
              <a:t/>
            </a:r>
            <a:br>
              <a:rPr lang="en-US" smtClean="0"/>
            </a:br>
            <a:r>
              <a:rPr lang="ru-RU" sz="3600" smtClean="0"/>
              <a:t>дизайн презентации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6 «Другие макеты»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7 «сохраняем тему»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8 «сохраняем шаблон»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Фон - рисунок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создания фона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Хочу … хочу … очень надо 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2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1.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Фон - заливка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2.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3.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4 «цветной фон»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4 </a:t>
            </a:r>
            <a:r>
              <a:rPr lang="ru-RU" sz="2000" smtClean="0"/>
              <a:t>(продолжение)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5 «шрифты и тексты»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6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Hand made: дизайн презентации</vt:lpstr>
      <vt:lpstr>Хочу … хочу … очень надо …</vt:lpstr>
      <vt:lpstr>Шаг 1.</vt:lpstr>
      <vt:lpstr>Фон - заливка</vt:lpstr>
      <vt:lpstr>Шаг 2.</vt:lpstr>
      <vt:lpstr>Шаг 3.</vt:lpstr>
      <vt:lpstr>Шаг 4 «цветной фон»</vt:lpstr>
      <vt:lpstr>Шаг 4 (продолжение)</vt:lpstr>
      <vt:lpstr>Шаг 5 «шрифты и тексты»</vt:lpstr>
      <vt:lpstr>Шаг 6 «Другие макеты»</vt:lpstr>
      <vt:lpstr>Шаг 7 «сохраняем тему»</vt:lpstr>
      <vt:lpstr>Шаг 8 «сохраняем шаблон»</vt:lpstr>
      <vt:lpstr>Результат</vt:lpstr>
      <vt:lpstr>Результат</vt:lpstr>
      <vt:lpstr>Фон - рисунок</vt:lpstr>
      <vt:lpstr>Особенности создания фона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made: дизайн презентации</dc:title>
  <dc:creator>лена</dc:creator>
  <cp:lastModifiedBy>лена</cp:lastModifiedBy>
  <cp:revision>1</cp:revision>
  <dcterms:created xsi:type="dcterms:W3CDTF">2017-03-27T18:46:34Z</dcterms:created>
  <dcterms:modified xsi:type="dcterms:W3CDTF">2017-03-27T18:46:34Z</dcterms:modified>
</cp:coreProperties>
</file>