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383A-5539-4904-BE87-04CE85C83C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FD04-C746-46F4-A502-7407CB36B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0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383A-5539-4904-BE87-04CE85C83C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3FD04-C746-46F4-A502-7407CB36B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made:</a:t>
            </a:r>
            <a:br>
              <a:rPr lang="en-US" smtClean="0"/>
            </a:br>
            <a:r>
              <a:rPr lang="ru-RU" sz="2800" smtClean="0"/>
              <a:t>интерактивная презентация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шестой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Получился слайд: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0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Послесловие: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4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Обратите внимание: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первый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Создаем слайд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второй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третий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третий - продолжение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3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Получилось: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четвертый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пятый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6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Hand made: интерактивная презентация</vt:lpstr>
      <vt:lpstr>Шаг первый</vt:lpstr>
      <vt:lpstr>Создаем слайд</vt:lpstr>
      <vt:lpstr>Шаг второй</vt:lpstr>
      <vt:lpstr>Шаг третий</vt:lpstr>
      <vt:lpstr>Шаг третий - продолжение</vt:lpstr>
      <vt:lpstr>Получилось:</vt:lpstr>
      <vt:lpstr>Шаг четвертый</vt:lpstr>
      <vt:lpstr>Шаг пятый</vt:lpstr>
      <vt:lpstr>Шаг шестой</vt:lpstr>
      <vt:lpstr>Получился слайд:</vt:lpstr>
      <vt:lpstr>Послесловие:</vt:lpstr>
      <vt:lpstr>Обратите внимание: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made: интерактивная презентация</dc:title>
  <dc:creator>лена</dc:creator>
  <cp:lastModifiedBy>лена</cp:lastModifiedBy>
  <cp:revision>1</cp:revision>
  <dcterms:created xsi:type="dcterms:W3CDTF">2016-03-28T14:58:48Z</dcterms:created>
  <dcterms:modified xsi:type="dcterms:W3CDTF">2016-03-28T14:58:48Z</dcterms:modified>
</cp:coreProperties>
</file>