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80-AE82-417C-AAEF-3AB29CE4EC6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39FA-068C-44CA-86C6-90405387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3280-AE82-417C-AAEF-3AB29CE4EC6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39FA-068C-44CA-86C6-904053877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 made</a:t>
            </a:r>
            <a:r>
              <a:rPr lang="ru-RU" smtClean="0"/>
              <a:t>:</a:t>
            </a:r>
            <a:br>
              <a:rPr lang="ru-RU" smtClean="0"/>
            </a:br>
            <a:r>
              <a:rPr lang="ru-RU" sz="3200" smtClean="0"/>
              <a:t>дизайн презентации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1: размер слоя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3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2: размер холста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3: в обычную картинку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7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Оценим результат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7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Вместо предисловия</a:t>
            </a:r>
            <a:br>
              <a:rPr lang="ru-RU" sz="3600" smtClean="0"/>
            </a:br>
            <a:r>
              <a:rPr lang="ru-RU" sz="2800" i="1" smtClean="0"/>
              <a:t>Сравните два изображения:</a:t>
            </a:r>
            <a:endParaRPr lang="ru-RU" sz="28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1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Задумаемся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Компьютерный ликбез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Фото из фотокамеры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Мультимедийный проектор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Посчитаем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0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Учимся бороться с лишним весом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6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1: размер слоя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55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Hand made: дизайн презентации</vt:lpstr>
      <vt:lpstr>Вместо предисловия Сравните два изображения:</vt:lpstr>
      <vt:lpstr>Задумаемся</vt:lpstr>
      <vt:lpstr>Компьютерный ликбез</vt:lpstr>
      <vt:lpstr>Пример Фото из фотокамеры</vt:lpstr>
      <vt:lpstr>Мультимедийный проектор</vt:lpstr>
      <vt:lpstr>Посчитаем</vt:lpstr>
      <vt:lpstr>Учимся бороться с лишним весом</vt:lpstr>
      <vt:lpstr>Шаг 1: размер слоя</vt:lpstr>
      <vt:lpstr>Шаг 1: размер слоя</vt:lpstr>
      <vt:lpstr>Шаг 2: размер холста</vt:lpstr>
      <vt:lpstr>Шаг 3: в обычную картинку</vt:lpstr>
      <vt:lpstr>Оценим результат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made: дизайн презентации</dc:title>
  <dc:creator>лена</dc:creator>
  <cp:lastModifiedBy>лена</cp:lastModifiedBy>
  <cp:revision>1</cp:revision>
  <dcterms:created xsi:type="dcterms:W3CDTF">2016-12-06T22:13:30Z</dcterms:created>
  <dcterms:modified xsi:type="dcterms:W3CDTF">2016-12-06T22:13:30Z</dcterms:modified>
</cp:coreProperties>
</file>