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6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B1FC-853A-4944-99AC-8000E1C21D52}" type="datetimeFigureOut">
              <a:rPr lang="ru-RU" smtClean="0"/>
              <a:t>09.01.2016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2C9-0BC7-4B05-AB2F-558326E52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7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B1FC-853A-4944-99AC-8000E1C21D52}" type="datetimeFigureOut">
              <a:rPr lang="ru-RU" smtClean="0"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DF2C9-0BC7-4B05-AB2F-558326E52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3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smtClean="0"/>
              <a:t>Hand made</a:t>
            </a:r>
            <a:r>
              <a:rPr lang="ru-RU" sz="3200" smtClean="0"/>
              <a:t>: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Учебное видео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87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первый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второй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3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третий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4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Hand made: Учебное видео</vt:lpstr>
      <vt:lpstr>Шаг первый</vt:lpstr>
      <vt:lpstr>Шаг второй</vt:lpstr>
      <vt:lpstr>Шаг третий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made: Учебное видео</dc:title>
  <dc:creator>лена</dc:creator>
  <cp:lastModifiedBy>лена</cp:lastModifiedBy>
  <cp:revision>2</cp:revision>
  <dcterms:created xsi:type="dcterms:W3CDTF">2016-01-09T18:06:32Z</dcterms:created>
  <dcterms:modified xsi:type="dcterms:W3CDTF">2016-01-09T18:07:30Z</dcterms:modified>
</cp:coreProperties>
</file>