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3CD1A-69F0-4BE7-963D-0B35CF44DE4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A41F3-86BD-49E2-A24C-ADC551B1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3CD1A-69F0-4BE7-963D-0B35CF44DE4A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A41F3-86BD-49E2-A24C-ADC551B1D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7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Hand made</a:t>
            </a:r>
            <a:r>
              <a:rPr lang="ru-RU" sz="3200" smtClean="0"/>
              <a:t>: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Учебное видео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5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пятый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61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шестой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03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первый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7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Технология создания слайдов раскадровки анимации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7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Шаг второй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99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третий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9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Сохранение презентации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ru-RU" sz="3200" smtClean="0"/>
              <a:t>в виде отдельных рисунков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08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Сохранение презентации 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ru-RU" sz="3200" smtClean="0"/>
              <a:t>в виде отдельных рисунков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6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четвертый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8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Шаг четвертый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386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Hand made: Учебное видео</vt:lpstr>
      <vt:lpstr>Шаг первый</vt:lpstr>
      <vt:lpstr>Технология создания слайдов раскадровки анимации</vt:lpstr>
      <vt:lpstr>Шаг второй</vt:lpstr>
      <vt:lpstr>Шаг третий</vt:lpstr>
      <vt:lpstr>Сохранение презентации  в виде отдельных рисунков</vt:lpstr>
      <vt:lpstr>Сохранение презентации  в виде отдельных рисунков</vt:lpstr>
      <vt:lpstr>Шаг четвертый</vt:lpstr>
      <vt:lpstr>Шаг четвертый</vt:lpstr>
      <vt:lpstr>Шаг пятый</vt:lpstr>
      <vt:lpstr>Шаг шестой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 made: Учебное видео</dc:title>
  <dc:creator>лена</dc:creator>
  <cp:lastModifiedBy>лена</cp:lastModifiedBy>
  <cp:revision>1</cp:revision>
  <dcterms:created xsi:type="dcterms:W3CDTF">2016-01-14T21:13:56Z</dcterms:created>
  <dcterms:modified xsi:type="dcterms:W3CDTF">2016-01-14T21:13:56Z</dcterms:modified>
</cp:coreProperties>
</file>